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90" d="100"/>
          <a:sy n="90" d="100"/>
        </p:scale>
        <p:origin x="9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0F29D-AF72-4705-BA81-215183679C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D38162-7174-406B-865D-CBB8366B7A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EB90C0-2186-48D0-A186-DAB4C2D53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7D1D-294E-44D3-BE99-A873AB5158BF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4EE32-46BD-44F6-99C5-38AE0D13D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002F51-F41F-4F88-9DC6-3BBC39D62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18824-CBF9-44C3-A0CE-D5DE3DCDB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740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66162-18BF-4F73-B04A-96BB97EDD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DDF10F-124C-4373-99CA-92E544E0E9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51F06-5F4C-406A-B88B-3B6818CCB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7D1D-294E-44D3-BE99-A873AB5158BF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0049F-87D0-4532-AC69-9EB5411EF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07DDE-0152-4F73-8FA3-8489CAE87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18824-CBF9-44C3-A0CE-D5DE3DCDB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691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A3F62C-6E35-4BFB-803B-67446D68EB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39C780-E3EE-4DA7-9A01-42AFD2E763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4D7F2-0286-489E-B38B-0FE6EBCE9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7D1D-294E-44D3-BE99-A873AB5158BF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58AA22-7C6F-4779-99CD-BAA6D08C8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5106DE-52F2-4A2C-ABEA-E37F23C60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18824-CBF9-44C3-A0CE-D5DE3DCDB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1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72750-B065-41CE-892D-D52B317CC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F8599-1769-4FC9-B0FA-924826885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16C85-243F-40EA-8566-B0D5554A6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7D1D-294E-44D3-BE99-A873AB5158BF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60195-05EB-4B11-93E0-EFF7BA9EC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1EFBA6-E34F-476D-ACB1-37E104114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18824-CBF9-44C3-A0CE-D5DE3DCDB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49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A5B65-A32B-4D75-85AA-0D00D33A5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017669-D281-4829-AC71-CD4D521AC6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263DB4-CD00-4A3A-ADCE-B12DA04E0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7D1D-294E-44D3-BE99-A873AB5158BF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16819B-C613-435A-9110-A14D7F587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B73C24-EE69-46F1-BC72-96019AB26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18824-CBF9-44C3-A0CE-D5DE3DCDB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441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D3476-88B4-4CB5-84DC-1698DF653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E63BB-51B1-4EAE-A43D-BB2D1BC88B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88B8DB-0B6E-4ED8-AB2B-F7819BB152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DF76D1-13B5-47C6-A83D-1B56BD7B9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7D1D-294E-44D3-BE99-A873AB5158BF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87EF1F-7FF2-42F6-A086-064A42AEA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B8CC0E-2EB1-40E9-B68C-4EAD3371E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18824-CBF9-44C3-A0CE-D5DE3DCDB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231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11068-532F-443F-97DE-D77D54B19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735C2B-10C5-43B8-8B07-E79FA973C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BD31B0-20E5-4E56-8681-295487A5A7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64C174-6BEA-42BB-88D0-1FE3AE4067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09B643-8377-4280-A5B0-CD2F44A5FD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F3EDB9-3487-4576-98D2-E3479BE00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7D1D-294E-44D3-BE99-A873AB5158BF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CCCED7-75E9-4B86-A9D7-1DF0E8DA2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335081-722B-4BE6-A7D6-004D7B47F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18824-CBF9-44C3-A0CE-D5DE3DCDB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08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4E89A-83DD-47A8-96FB-E1F02488B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52CB45-81C1-439E-AED1-44C17793F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7D1D-294E-44D3-BE99-A873AB5158BF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6F58BC-5C38-49B2-8929-C440C98B5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079B08-3A2A-436B-9D09-A23FAF14F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18824-CBF9-44C3-A0CE-D5DE3DCDB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37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FC190A-2DEE-4781-8C5A-A43A7A010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7D1D-294E-44D3-BE99-A873AB5158BF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B69EA0-4F7F-4827-A82A-70EA5A581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939691-3AC7-45E1-ACF7-015A958DE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18824-CBF9-44C3-A0CE-D5DE3DCDB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036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ABD73-B5FC-40F3-8EE4-494217919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E6267-AF81-4188-AA6A-24FF78B96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8311C3-A4A4-4AAD-B684-A80B23F0C6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7DB4F7-3F58-486B-AC1E-2D750C874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7D1D-294E-44D3-BE99-A873AB5158BF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C478E4-B1B9-4CF1-B47A-BCCD3746D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51520-2514-423D-AC53-5ACBF6430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18824-CBF9-44C3-A0CE-D5DE3DCDB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90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74F41-AA97-439B-9D2F-1D263654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4B8BA2-3266-4F7F-9EE9-3A4D21CFAB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2C730A-EBEC-478C-AC46-76A25D187D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2BB369-EDF4-44A6-B20D-D75995374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7D1D-294E-44D3-BE99-A873AB5158BF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CB7F5D-2052-4309-9DB4-A394F8CE2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DF66BE-E50A-4A9E-A07B-29388EE47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18824-CBF9-44C3-A0CE-D5DE3DCDB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481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CE8717-AAAA-4F9A-8C7F-ABA6C6096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AFA29C-BDB5-4528-BBD4-72B74E98A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2F897B-9789-4B14-9517-DBC8ABE088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A7D1D-294E-44D3-BE99-A873AB5158BF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450EE-AFB0-4275-AE54-52F072857A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0ECF5-177A-42B0-AB76-8429C8C45A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18824-CBF9-44C3-A0CE-D5DE3DCDB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29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mcdonald@cskt.org" TargetMode="External"/><Relationship Id="rId2" Type="http://schemas.openxmlformats.org/officeDocument/2006/relationships/hyperlink" Target="mailto:Pelah.Hoyt@mt.go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6B2CC-93E5-4A2F-8D60-4F15E0A876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Flathead Reservation </a:t>
            </a:r>
            <a:br>
              <a:rPr lang="en-US" dirty="0"/>
            </a:br>
            <a:r>
              <a:rPr lang="en-US" dirty="0"/>
              <a:t>Water Management Board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3EBEA5-5004-4226-9C0E-EF96F1C908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June 23, 2022</a:t>
            </a:r>
          </a:p>
          <a:p>
            <a:r>
              <a:rPr lang="en-US" dirty="0"/>
              <a:t>Meeting will begin in a few minutes</a:t>
            </a:r>
          </a:p>
        </p:txBody>
      </p:sp>
    </p:spTree>
    <p:extLst>
      <p:ext uri="{BB962C8B-B14F-4D97-AF65-F5344CB8AC3E}">
        <p14:creationId xmlns:p14="http://schemas.microsoft.com/office/powerpoint/2010/main" val="962405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48E24-DF6C-4630-A5E5-F2FC43088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Public Comment Period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7AF4C-4630-4746-8BE0-7C4B23AFE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/>
              <a:t>To comment on zoom</a:t>
            </a:r>
            <a:r>
              <a:rPr lang="en-US" sz="3200" dirty="0"/>
              <a:t>, please click the “</a:t>
            </a:r>
            <a:r>
              <a:rPr lang="en-US" sz="3200" b="1" dirty="0"/>
              <a:t>raise hand</a:t>
            </a:r>
            <a:r>
              <a:rPr lang="en-US" sz="3200" dirty="0"/>
              <a:t>” icon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To submit written comments, email </a:t>
            </a:r>
          </a:p>
          <a:p>
            <a:r>
              <a:rPr lang="en-US" sz="3200" dirty="0"/>
              <a:t>Pelah Hoyt: </a:t>
            </a:r>
            <a:r>
              <a:rPr lang="en-US" sz="3200" dirty="0">
                <a:hlinkClick r:id="rId2"/>
              </a:rPr>
              <a:t>Pelah.Hoyt@mt.gov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	Or</a:t>
            </a:r>
          </a:p>
          <a:p>
            <a:r>
              <a:rPr lang="en-US" sz="3200" dirty="0"/>
              <a:t>Robert McDonald: </a:t>
            </a:r>
            <a:r>
              <a:rPr lang="en-US" sz="3200" dirty="0">
                <a:hlinkClick r:id="rId3"/>
              </a:rPr>
              <a:t>robert.mcdonald@cskt.org</a:t>
            </a: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16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48B92-D2B4-4849-A2CA-3E2EE39B6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Meeting in Recess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C6551-F20C-4892-B3BA-79CD875B5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Meeting will resume shortly </a:t>
            </a:r>
          </a:p>
        </p:txBody>
      </p:sp>
    </p:spTree>
    <p:extLst>
      <p:ext uri="{BB962C8B-B14F-4D97-AF65-F5344CB8AC3E}">
        <p14:creationId xmlns:p14="http://schemas.microsoft.com/office/powerpoint/2010/main" val="2632258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DD75949E130E4FA9BCE9C552635F2C" ma:contentTypeVersion="14" ma:contentTypeDescription="Create a new document." ma:contentTypeScope="" ma:versionID="a45fc771f287e2cbd6b59c184e45d5dc">
  <xsd:schema xmlns:xsd="http://www.w3.org/2001/XMLSchema" xmlns:xs="http://www.w3.org/2001/XMLSchema" xmlns:p="http://schemas.microsoft.com/office/2006/metadata/properties" xmlns:ns2="004cae85-2ae5-4746-a888-ee53948d2b94" xmlns:ns3="331c8ec8-81e6-4d93-bdb7-aae0f6de7b2d" targetNamespace="http://schemas.microsoft.com/office/2006/metadata/properties" ma:root="true" ma:fieldsID="5db719be0cbff1b444881ef8ff4aa283" ns2:_="" ns3:_="">
    <xsd:import namespace="004cae85-2ae5-4746-a888-ee53948d2b94"/>
    <xsd:import namespace="331c8ec8-81e6-4d93-bdb7-aae0f6de7b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4cae85-2ae5-4746-a888-ee53948d2b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38265aa0-2554-4604-b78e-9629d5f083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1c8ec8-81e6-4d93-bdb7-aae0f6de7b2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2f37c6b3-26a2-41f3-ba1d-261213faede0}" ma:internalName="TaxCatchAll" ma:showField="CatchAllData" ma:web="331c8ec8-81e6-4d93-bdb7-aae0f6de7b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04cae85-2ae5-4746-a888-ee53948d2b94">
      <Terms xmlns="http://schemas.microsoft.com/office/infopath/2007/PartnerControls"/>
    </lcf76f155ced4ddcb4097134ff3c332f>
    <TaxCatchAll xmlns="331c8ec8-81e6-4d93-bdb7-aae0f6de7b2d" xsi:nil="true"/>
  </documentManagement>
</p:properties>
</file>

<file path=customXml/itemProps1.xml><?xml version="1.0" encoding="utf-8"?>
<ds:datastoreItem xmlns:ds="http://schemas.openxmlformats.org/officeDocument/2006/customXml" ds:itemID="{8754A206-2376-420B-8846-7BF742B68A2B}"/>
</file>

<file path=customXml/itemProps2.xml><?xml version="1.0" encoding="utf-8"?>
<ds:datastoreItem xmlns:ds="http://schemas.openxmlformats.org/officeDocument/2006/customXml" ds:itemID="{220D663B-88FD-4D60-941C-373211CBA5C0}"/>
</file>

<file path=customXml/itemProps3.xml><?xml version="1.0" encoding="utf-8"?>
<ds:datastoreItem xmlns:ds="http://schemas.openxmlformats.org/officeDocument/2006/customXml" ds:itemID="{052E3B11-8C9B-4EE9-89D1-912071F2CE97}"/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68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Flathead Reservation  Water Management Board </vt:lpstr>
      <vt:lpstr>Public Comment Period</vt:lpstr>
      <vt:lpstr>Meeting in Recess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Hoyt, Pelah</dc:creator>
  <cp:lastModifiedBy>Hoyt, Pelah</cp:lastModifiedBy>
  <cp:revision>3</cp:revision>
  <dcterms:created xsi:type="dcterms:W3CDTF">2022-06-21T19:41:15Z</dcterms:created>
  <dcterms:modified xsi:type="dcterms:W3CDTF">2022-06-23T16:17:49Z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0x0101006C07A82DB01ADF4084DE46E82A174D9A</vt:lpwstr>
  </property>
</Properties>
</file>